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9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DFEBA-DA9F-490B-B0D7-DC1D1EA87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56A058-A2A0-42E9-81E6-153E4BCBC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F6D8B-EC0D-4AB0-83BF-2705DFC33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47DFD-BB77-47D3-9C80-60AEB0C0412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F8197-4FFB-4405-B080-5AA7E71B3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08F62-3BB2-4DA1-8D03-576A9F1E7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600B-6CD6-448A-BD44-DC7D8825B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93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57204-0FA1-4F9C-A1C6-2F7DC0AE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7593D-1E16-4289-A179-356415E4F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20BA0-CE91-42C6-A69F-8AA4B9F5B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47DFD-BB77-47D3-9C80-60AEB0C0412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21F69-66CF-4A99-89EF-B5ABF21EB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48D81-1C76-4E6D-871E-EA2694C84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600B-6CD6-448A-BD44-DC7D8825B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8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9E03FC-9426-44C6-A8D9-119F58948D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81B076-68C2-4683-BBF0-2694E50EC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6198C-C243-4D80-B685-59487DDE4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47DFD-BB77-47D3-9C80-60AEB0C0412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7DF3A-B657-458C-8C98-DE445488A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1261-BDA9-43E0-9BC2-A8BBDA44F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600B-6CD6-448A-BD44-DC7D8825B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77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349B8-C0D3-4075-85B1-90D6ED75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0293C-7AF7-4217-B546-392382D0A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31BE0-C819-4F2D-BDA0-1B0E9F0E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47DFD-BB77-47D3-9C80-60AEB0C0412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65B07-1C7F-4B8A-A36A-169CED3A7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4A46A-BE6C-4E35-9751-F3F0BE53E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600B-6CD6-448A-BD44-DC7D8825B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5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94409-DF6F-481E-963E-CAD100E0A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68619-3773-4688-ABC7-6AF93C8CC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76DE7-2872-402E-B989-2BF79183B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47DFD-BB77-47D3-9C80-60AEB0C0412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28F10-6E4C-433F-AEFF-FD6439A61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AAC15-A9A9-4026-AE3D-C596A582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600B-6CD6-448A-BD44-DC7D8825B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61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B5034-00AF-4C9D-866A-39608FD0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30C49-F5B1-4591-8B2B-1CD7FE3BB4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3058A-5CCF-48EB-9C52-6985C7CE41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FB4F9-A8C8-4B7F-BB34-B260215A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47DFD-BB77-47D3-9C80-60AEB0C0412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4C2A6-8A82-4CEC-8743-FA2D20352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A3E43-EAFB-41B3-8132-4250F5E64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600B-6CD6-448A-BD44-DC7D8825B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99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9011E-CEF8-4BD8-8A56-6AAB511B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96C65-9B4E-4AAF-B5CD-58C4AA150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A0D49-60B0-47A7-9251-ED729EF9D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54D821-69EB-447B-9034-01703B6532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B1C3C-3171-4551-B49B-C67EDD5C17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AE56F1-E935-4BAE-AB17-AD2DBB0CE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47DFD-BB77-47D3-9C80-60AEB0C0412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18D00A-AF60-4E6D-A89E-756759073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AD4E9E-6222-49C3-9E95-8B5086BCF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600B-6CD6-448A-BD44-DC7D8825B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52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3F37A-DE61-4E70-B86C-8E79435B5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413331-F244-4265-B965-B1DB0DAA6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47DFD-BB77-47D3-9C80-60AEB0C0412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318235-1DA9-4561-9C28-5B3F363B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F88EF-3729-486D-A9B3-65B9652F6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600B-6CD6-448A-BD44-DC7D8825B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834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CB2875-DCC4-44B5-AF54-1E3B2C3B3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47DFD-BB77-47D3-9C80-60AEB0C0412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845E98-C98D-4A4C-9623-69F25E180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26C62-B381-420F-93B1-F5AC1958C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600B-6CD6-448A-BD44-DC7D8825B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9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DF5B-49E8-4FDF-952A-6C2C9B8DC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4D90A-F553-4299-A219-5CB18AD52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F8605-A870-46A2-B770-D4B1EDC68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53558-290C-4D47-A52B-51955C949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47DFD-BB77-47D3-9C80-60AEB0C0412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99DB9-5FE0-46DF-92ED-C78D1F9A9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C7A80-F739-421D-A41D-AC2E7334D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600B-6CD6-448A-BD44-DC7D8825B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91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84B68-C977-43C6-A0C9-8E85975A5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855CF1-42DC-44FF-9063-F4C329106F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76E60-91B4-438F-A723-07C2C74AF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8F8E1-058D-4455-9DDC-7EAACB99A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47DFD-BB77-47D3-9C80-60AEB0C0412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73852-788C-49BF-8918-8BA5E00B3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10AA7-3999-4D97-9FF4-145F095B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600B-6CD6-448A-BD44-DC7D8825B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79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A09E41-7016-4D3F-8BDE-DAC8F00E5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F502B-3553-48AA-AB4E-77FFCC708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BC9C5-F387-4AFD-B7AD-687F414EBC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47DFD-BB77-47D3-9C80-60AEB0C0412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D7F27-6F97-4065-A1B6-55F0C14F0E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FA8B9-0F48-44D3-8522-DC8C1AABD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0600B-6CD6-448A-BD44-DC7D8825B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38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">
            <a:extLst>
              <a:ext uri="{FF2B5EF4-FFF2-40B4-BE49-F238E27FC236}">
                <a16:creationId xmlns:a16="http://schemas.microsoft.com/office/drawing/2014/main" id="{CD5F0C28-608F-4111-A589-FB35B045A7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72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0">
            <a:extLst>
              <a:ext uri="{FF2B5EF4-FFF2-40B4-BE49-F238E27FC236}">
                <a16:creationId xmlns:a16="http://schemas.microsoft.com/office/drawing/2014/main" id="{90597038-24FD-44E2-862E-D7C3004150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70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1">
            <a:extLst>
              <a:ext uri="{FF2B5EF4-FFF2-40B4-BE49-F238E27FC236}">
                <a16:creationId xmlns:a16="http://schemas.microsoft.com/office/drawing/2014/main" id="{42F8EA97-EA1D-4C0C-9A7F-F7BA9DF794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34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">
            <a:extLst>
              <a:ext uri="{FF2B5EF4-FFF2-40B4-BE49-F238E27FC236}">
                <a16:creationId xmlns:a16="http://schemas.microsoft.com/office/drawing/2014/main" id="{B7E11E94-F156-48D2-A5F2-60858DE1FD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28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">
            <a:extLst>
              <a:ext uri="{FF2B5EF4-FFF2-40B4-BE49-F238E27FC236}">
                <a16:creationId xmlns:a16="http://schemas.microsoft.com/office/drawing/2014/main" id="{E842A5E5-01BA-4D54-BFC7-1650C691E5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90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">
            <a:extLst>
              <a:ext uri="{FF2B5EF4-FFF2-40B4-BE49-F238E27FC236}">
                <a16:creationId xmlns:a16="http://schemas.microsoft.com/office/drawing/2014/main" id="{534C3C6F-BF82-4BE1-854C-537C13D132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46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">
            <a:extLst>
              <a:ext uri="{FF2B5EF4-FFF2-40B4-BE49-F238E27FC236}">
                <a16:creationId xmlns:a16="http://schemas.microsoft.com/office/drawing/2014/main" id="{52183552-1D55-4D0E-89FA-9354960F54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02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6">
            <a:extLst>
              <a:ext uri="{FF2B5EF4-FFF2-40B4-BE49-F238E27FC236}">
                <a16:creationId xmlns:a16="http://schemas.microsoft.com/office/drawing/2014/main" id="{84E80DAD-5386-481F-AC20-D82DFBF475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20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7">
            <a:extLst>
              <a:ext uri="{FF2B5EF4-FFF2-40B4-BE49-F238E27FC236}">
                <a16:creationId xmlns:a16="http://schemas.microsoft.com/office/drawing/2014/main" id="{AE5402F1-FF8D-49D1-A76A-E99475F953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70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8">
            <a:extLst>
              <a:ext uri="{FF2B5EF4-FFF2-40B4-BE49-F238E27FC236}">
                <a16:creationId xmlns:a16="http://schemas.microsoft.com/office/drawing/2014/main" id="{0FD2F47D-3283-4C70-B319-1C93C928A2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68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9">
            <a:extLst>
              <a:ext uri="{FF2B5EF4-FFF2-40B4-BE49-F238E27FC236}">
                <a16:creationId xmlns:a16="http://schemas.microsoft.com/office/drawing/2014/main" id="{14FA6481-10AB-4D92-A99D-5C4DCBAB42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93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">
            <a:extLst>
              <a:ext uri="{FF2B5EF4-FFF2-40B4-BE49-F238E27FC236}">
                <a16:creationId xmlns:a16="http://schemas.microsoft.com/office/drawing/2014/main" id="{6093FF2F-70E1-4614-8AE2-783CD01CBA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67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0">
            <a:extLst>
              <a:ext uri="{FF2B5EF4-FFF2-40B4-BE49-F238E27FC236}">
                <a16:creationId xmlns:a16="http://schemas.microsoft.com/office/drawing/2014/main" id="{A9B9A3E9-CCEB-4D2C-B2FE-1E65FC9D1D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27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1">
            <a:extLst>
              <a:ext uri="{FF2B5EF4-FFF2-40B4-BE49-F238E27FC236}">
                <a16:creationId xmlns:a16="http://schemas.microsoft.com/office/drawing/2014/main" id="{CFBC5E0B-021D-4E22-B84A-FA38268BF4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13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2">
            <a:extLst>
              <a:ext uri="{FF2B5EF4-FFF2-40B4-BE49-F238E27FC236}">
                <a16:creationId xmlns:a16="http://schemas.microsoft.com/office/drawing/2014/main" id="{3371C1AC-F8F6-41B7-BEB0-BF061C8DF0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17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3">
            <a:extLst>
              <a:ext uri="{FF2B5EF4-FFF2-40B4-BE49-F238E27FC236}">
                <a16:creationId xmlns:a16="http://schemas.microsoft.com/office/drawing/2014/main" id="{A92E6E79-DB89-4096-BAA4-28A6700385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07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4">
            <a:extLst>
              <a:ext uri="{FF2B5EF4-FFF2-40B4-BE49-F238E27FC236}">
                <a16:creationId xmlns:a16="http://schemas.microsoft.com/office/drawing/2014/main" id="{4F8A35BA-06BF-471F-802B-9B635782EC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5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5">
            <a:extLst>
              <a:ext uri="{FF2B5EF4-FFF2-40B4-BE49-F238E27FC236}">
                <a16:creationId xmlns:a16="http://schemas.microsoft.com/office/drawing/2014/main" id="{395A5647-4469-4549-A2F6-177E10D21F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02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6">
            <a:extLst>
              <a:ext uri="{FF2B5EF4-FFF2-40B4-BE49-F238E27FC236}">
                <a16:creationId xmlns:a16="http://schemas.microsoft.com/office/drawing/2014/main" id="{59DFE19B-1CB8-4BD7-B04A-552A1FA4E0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61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7">
            <a:extLst>
              <a:ext uri="{FF2B5EF4-FFF2-40B4-BE49-F238E27FC236}">
                <a16:creationId xmlns:a16="http://schemas.microsoft.com/office/drawing/2014/main" id="{826D01CF-7D4F-4A8B-A3FF-E75560C0D6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1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8">
            <a:extLst>
              <a:ext uri="{FF2B5EF4-FFF2-40B4-BE49-F238E27FC236}">
                <a16:creationId xmlns:a16="http://schemas.microsoft.com/office/drawing/2014/main" id="{D1EC497E-3220-4D9E-8CC6-28973585F1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03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9">
            <a:extLst>
              <a:ext uri="{FF2B5EF4-FFF2-40B4-BE49-F238E27FC236}">
                <a16:creationId xmlns:a16="http://schemas.microsoft.com/office/drawing/2014/main" id="{B8DF1621-C405-43EC-9C04-98B1756333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80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">
            <a:extLst>
              <a:ext uri="{FF2B5EF4-FFF2-40B4-BE49-F238E27FC236}">
                <a16:creationId xmlns:a16="http://schemas.microsoft.com/office/drawing/2014/main" id="{AA88D980-2F19-46BE-AB23-53877222D2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39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0">
            <a:extLst>
              <a:ext uri="{FF2B5EF4-FFF2-40B4-BE49-F238E27FC236}">
                <a16:creationId xmlns:a16="http://schemas.microsoft.com/office/drawing/2014/main" id="{36BF1235-0910-4A4D-9150-04AF70BE63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99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1">
            <a:extLst>
              <a:ext uri="{FF2B5EF4-FFF2-40B4-BE49-F238E27FC236}">
                <a16:creationId xmlns:a16="http://schemas.microsoft.com/office/drawing/2014/main" id="{8CC0BE84-18F8-47EC-A654-55B63BC1C5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13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2">
            <a:extLst>
              <a:ext uri="{FF2B5EF4-FFF2-40B4-BE49-F238E27FC236}">
                <a16:creationId xmlns:a16="http://schemas.microsoft.com/office/drawing/2014/main" id="{F27DC39C-2185-487D-B20E-63F9335339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94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3">
            <a:extLst>
              <a:ext uri="{FF2B5EF4-FFF2-40B4-BE49-F238E27FC236}">
                <a16:creationId xmlns:a16="http://schemas.microsoft.com/office/drawing/2014/main" id="{D301C046-DDC7-4C69-841F-7CBBAB09B4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81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">
            <a:extLst>
              <a:ext uri="{FF2B5EF4-FFF2-40B4-BE49-F238E27FC236}">
                <a16:creationId xmlns:a16="http://schemas.microsoft.com/office/drawing/2014/main" id="{BAE8E51C-C5EF-44E4-8C60-24F69F9435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74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">
            <a:extLst>
              <a:ext uri="{FF2B5EF4-FFF2-40B4-BE49-F238E27FC236}">
                <a16:creationId xmlns:a16="http://schemas.microsoft.com/office/drawing/2014/main" id="{FFE22B34-D732-416B-A811-C76BEA961C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30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">
            <a:extLst>
              <a:ext uri="{FF2B5EF4-FFF2-40B4-BE49-F238E27FC236}">
                <a16:creationId xmlns:a16="http://schemas.microsoft.com/office/drawing/2014/main" id="{17D0495B-C0FA-44FC-AAD4-A51DE39221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00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">
            <a:extLst>
              <a:ext uri="{FF2B5EF4-FFF2-40B4-BE49-F238E27FC236}">
                <a16:creationId xmlns:a16="http://schemas.microsoft.com/office/drawing/2014/main" id="{27FAFECE-539D-49E7-8ABD-7E7B3132E7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33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">
            <a:extLst>
              <a:ext uri="{FF2B5EF4-FFF2-40B4-BE49-F238E27FC236}">
                <a16:creationId xmlns:a16="http://schemas.microsoft.com/office/drawing/2014/main" id="{1A717914-9839-4C80-87AD-F240D4BE9B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06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">
            <a:extLst>
              <a:ext uri="{FF2B5EF4-FFF2-40B4-BE49-F238E27FC236}">
                <a16:creationId xmlns:a16="http://schemas.microsoft.com/office/drawing/2014/main" id="{D8D61BE3-6FA4-46D0-BD69-035BC51415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78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4645F3B3CAC746BE59A769A2C9CED7" ma:contentTypeVersion="" ma:contentTypeDescription="Create a new document." ma:contentTypeScope="" ma:versionID="ab68716ab9cce5de987c91ec4073060d">
  <xsd:schema xmlns:xsd="http://www.w3.org/2001/XMLSchema" xmlns:xs="http://www.w3.org/2001/XMLSchema" xmlns:p="http://schemas.microsoft.com/office/2006/metadata/properties" xmlns:ns2="6057cdf9-d7d9-4bd8-8cca-420630c2af0e" targetNamespace="http://schemas.microsoft.com/office/2006/metadata/properties" ma:root="true" ma:fieldsID="4ca1581ef9b3f17ff8a1b084ff44ee03" ns2:_="">
    <xsd:import namespace="6057cdf9-d7d9-4bd8-8cca-420630c2af0e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57cdf9-d7d9-4bd8-8cca-420630c2af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6D6BF04-1ED3-4CB4-84E9-BB878D3B5F74}"/>
</file>

<file path=customXml/itemProps2.xml><?xml version="1.0" encoding="utf-8"?>
<ds:datastoreItem xmlns:ds="http://schemas.openxmlformats.org/officeDocument/2006/customXml" ds:itemID="{1C51C65A-5F45-4A59-8E9F-C22A23736A58}"/>
</file>

<file path=customXml/itemProps3.xml><?xml version="1.0" encoding="utf-8"?>
<ds:datastoreItem xmlns:ds="http://schemas.openxmlformats.org/officeDocument/2006/customXml" ds:itemID="{3536536C-B32F-4A05-9EAF-1019FB2ABA31}"/>
</file>

<file path=customXml/itemProps4.xml><?xml version="1.0" encoding="utf-8"?>
<ds:datastoreItem xmlns:ds="http://schemas.openxmlformats.org/officeDocument/2006/customXml" ds:itemID="{12B3067C-474E-4E8B-AF46-CFEDFED151C4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Karat McFall</dc:creator>
  <cp:lastModifiedBy>Karat McFall</cp:lastModifiedBy>
  <cp:revision>1</cp:revision>
  <dcterms:created xsi:type="dcterms:W3CDTF">2019-05-20T18:09:58Z</dcterms:created>
  <dcterms:modified xsi:type="dcterms:W3CDTF">2019-05-20T18:10:16Z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0x0101000E4645F3B3CAC746BE59A769A2C9CED7</vt:lpwstr>
  </property>
</Properties>
</file>